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7" r:id="rId3"/>
    <p:sldId id="290" r:id="rId4"/>
    <p:sldId id="291" r:id="rId5"/>
    <p:sldId id="298" r:id="rId6"/>
    <p:sldId id="299" r:id="rId7"/>
    <p:sldId id="301" r:id="rId8"/>
    <p:sldId id="302" r:id="rId9"/>
    <p:sldId id="303" r:id="rId10"/>
  </p:sldIdLst>
  <p:sldSz cx="18288000" cy="10287000"/>
  <p:notesSz cx="6858000" cy="9144000"/>
  <p:embeddedFontLst>
    <p:embeddedFont>
      <p:font typeface="BatangChe" panose="02030609000101010101" pitchFamily="49" charset="-127"/>
      <p:regular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abic Typesetting" panose="03020402040406030203" pitchFamily="66" charset="-7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70"/>
    <a:srgbClr val="FF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 autoAdjust="0"/>
    <p:restoredTop sz="94622" autoAdjust="0"/>
  </p:normalViewPr>
  <p:slideViewPr>
    <p:cSldViewPr>
      <p:cViewPr>
        <p:scale>
          <a:sx n="53" d="100"/>
          <a:sy n="53" d="100"/>
        </p:scale>
        <p:origin x="-61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67798" y="3690474"/>
            <a:ext cx="17952404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АГРОТЕХНОЛОГИЧЕСКИЙ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ФАКУЛЬТЕТ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4548" y="7277100"/>
            <a:ext cx="8638904" cy="2719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60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д</a:t>
            </a:r>
            <a:r>
              <a:rPr lang="ru-RU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екан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6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Иванова </a:t>
            </a:r>
            <a:r>
              <a:rPr lang="ru-RU" sz="6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Марина Юрьевна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67000" y="571500"/>
            <a:ext cx="15178408" cy="1247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1200"/>
              </a:lnSpc>
              <a:spcBef>
                <a:spcPct val="0"/>
              </a:spcBef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Che" panose="02030609000101010101" pitchFamily="49" charset="-127"/>
                <a:cs typeface="Arabic Typesetting" panose="03020402040406030203" pitchFamily="66" charset="-78"/>
              </a:rPr>
              <a:t>НАПРАВЛЕНИЯ И ПРОФИЛИ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BatangChe" panose="02030609000101010101" pitchFamily="49" charset="-127"/>
              <a:cs typeface="Arabic Typesetting" panose="03020402040406030203" pitchFamily="66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56556" y="8267700"/>
            <a:ext cx="1497488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35.04.04 </a:t>
            </a: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АГРОНОМИЯ (</a:t>
            </a:r>
            <a:r>
              <a:rPr lang="ru-RU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магистратура</a:t>
            </a: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)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4.1 АГРОНОМИЯ, ЛЕСНОЕ И ВОДНОЕ ХОЗЯЙСТВО (аспирантура)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5763276" y="5093608"/>
            <a:ext cx="6477000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919"/>
              </a:lnSpc>
              <a:spcBef>
                <a:spcPct val="0"/>
              </a:spcBef>
            </a:pPr>
            <a:r>
              <a:rPr lang="ru-RU" sz="2800" dirty="0" smtClean="0">
                <a:latin typeface="Calibri Light" panose="020F0302020204030204" pitchFamily="34" charset="0"/>
              </a:rPr>
              <a:t>Экологическое проектирование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914226" y="3051814"/>
            <a:ext cx="5993949" cy="1250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35.03.03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АГРОХИМИЯ 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АГРОПОЧВОВЕДЕНИЕ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5082279" y="4258675"/>
            <a:ext cx="627540" cy="1142999"/>
            <a:chOff x="609600" y="3238501"/>
            <a:chExt cx="627540" cy="1142999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609600" y="3238501"/>
              <a:ext cx="0" cy="1142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09600" y="4381500"/>
              <a:ext cx="6275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"/>
          <p:cNvSpPr txBox="1"/>
          <p:nvPr/>
        </p:nvSpPr>
        <p:spPr>
          <a:xfrm>
            <a:off x="1350016" y="5149190"/>
            <a:ext cx="4579173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919"/>
              </a:lnSpc>
              <a:spcBef>
                <a:spcPct val="0"/>
              </a:spcBef>
            </a:pPr>
            <a:r>
              <a:rPr lang="ru-RU" sz="2800" dirty="0" smtClean="0">
                <a:latin typeface="Calibri Light" panose="020F0302020204030204" pitchFamily="34" charset="0"/>
              </a:rPr>
              <a:t>Агробизнес</a:t>
            </a:r>
            <a:endParaRPr lang="ru-RU" sz="2800" dirty="0">
              <a:latin typeface="Calibri Light" panose="020F0302020204030204" pitchFamily="34" charset="0"/>
            </a:endParaRPr>
          </a:p>
          <a:p>
            <a:pPr lvl="0">
              <a:lnSpc>
                <a:spcPts val="3919"/>
              </a:lnSpc>
              <a:spcBef>
                <a:spcPct val="0"/>
              </a:spcBef>
            </a:pPr>
            <a:endParaRPr lang="ru-RU" sz="2800" dirty="0" smtClean="0">
              <a:latin typeface="Calibri Light" panose="020F0302020204030204" pitchFamily="34" charset="0"/>
            </a:endParaRPr>
          </a:p>
          <a:p>
            <a:pPr lvl="0">
              <a:lnSpc>
                <a:spcPts val="3919"/>
              </a:lnSpc>
              <a:spcBef>
                <a:spcPct val="0"/>
              </a:spcBef>
            </a:pPr>
            <a:endParaRPr lang="ru-RU" sz="2800" dirty="0">
              <a:latin typeface="Calibri Light" panose="020F0302020204030204" pitchFamily="34" charset="0"/>
            </a:endParaRPr>
          </a:p>
          <a:p>
            <a:pPr lvl="0">
              <a:lnSpc>
                <a:spcPts val="3919"/>
              </a:lnSpc>
              <a:spcBef>
                <a:spcPct val="0"/>
              </a:spcBef>
            </a:pPr>
            <a:r>
              <a:rPr lang="ru-RU" sz="2800" dirty="0" smtClean="0">
                <a:latin typeface="Calibri Light" panose="020F0302020204030204" pitchFamily="34" charset="0"/>
              </a:rPr>
              <a:t>Ландшафтный дизайн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4559" y="3036893"/>
            <a:ext cx="3017172" cy="1250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35.03.04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АГРОНОМИЯ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704188" y="4243754"/>
            <a:ext cx="627540" cy="2655915"/>
            <a:chOff x="609600" y="3238501"/>
            <a:chExt cx="627540" cy="2655915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609600" y="3238501"/>
              <a:ext cx="0" cy="2655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09600" y="4381500"/>
              <a:ext cx="6275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09600" y="5884578"/>
              <a:ext cx="6275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4"/>
          <p:cNvSpPr txBox="1"/>
          <p:nvPr/>
        </p:nvSpPr>
        <p:spPr>
          <a:xfrm>
            <a:off x="12229236" y="4828407"/>
            <a:ext cx="554855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919"/>
              </a:lnSpc>
              <a:spcBef>
                <a:spcPct val="0"/>
              </a:spcBef>
            </a:pPr>
            <a:r>
              <a:rPr lang="ru-RU" sz="2800" dirty="0" smtClean="0">
                <a:latin typeface="Calibri Light" panose="020F0302020204030204" pitchFamily="34" charset="0"/>
              </a:rPr>
              <a:t>Технология </a:t>
            </a:r>
            <a:r>
              <a:rPr lang="ru-RU" sz="2800" dirty="0" smtClean="0">
                <a:latin typeface="Calibri Light" panose="020F0302020204030204" pitchFamily="34" charset="0"/>
              </a:rPr>
              <a:t>хранения</a:t>
            </a:r>
            <a:r>
              <a:rPr lang="ru-RU" sz="2800" dirty="0" smtClean="0">
                <a:latin typeface="Calibri Light" panose="020F0302020204030204" pitchFamily="34" charset="0"/>
              </a:rPr>
              <a:t> </a:t>
            </a:r>
            <a:r>
              <a:rPr lang="ru-RU" sz="2800" dirty="0" smtClean="0">
                <a:latin typeface="Calibri Light" panose="020F0302020204030204" pitchFamily="34" charset="0"/>
              </a:rPr>
              <a:t>и переработки с-х продукции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1382022" y="3742841"/>
            <a:ext cx="7436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35.03.03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ТЕХНОЛОГИЯ ПРОИЗВОДСТВА</a:t>
            </a:r>
          </a:p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	И ПЕРЕРАБОТКИ С-Х ПРОДУКЦИИ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1566527" y="4199860"/>
            <a:ext cx="627540" cy="1142999"/>
            <a:chOff x="609600" y="3238501"/>
            <a:chExt cx="627540" cy="1142999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609600" y="3238501"/>
              <a:ext cx="0" cy="1142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609600" y="4381500"/>
              <a:ext cx="6275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7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800" y="571500"/>
            <a:ext cx="17159608" cy="1213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120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35.03.04 АГРОНОМИЯ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362016"/>
            <a:ext cx="17134257" cy="789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генетика, селекция, 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семеноводство и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биотехнология с-х 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культур с целью создания высокопродуктивных сортов и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гибридов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технологий производства продукции растениеводства высокого качества с использованием инновационных достижений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агрономии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генетические коллекции растений, селекционный процесс, сорта и гибриды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с-х 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культур, приборы и оборудование для исследования свойств используемых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организмов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технологии производства полевых, овощных, плодово-ягодных культур, агрономические ландшафты, природные кормовые угодья, почва и воспроизводство ее плодородия, вредные организмы и средства защиты растений от них, технологии производства продукции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растениеводства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800" y="571500"/>
            <a:ext cx="17159608" cy="1179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35.03.04 АГРОНОМИЯ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1" y="2628900"/>
            <a:ext cx="109727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err="1">
                <a:latin typeface="Calibri Light" panose="020F0302020204030204" pitchFamily="34" charset="0"/>
              </a:rPr>
              <a:t>А</a:t>
            </a:r>
            <a:r>
              <a:rPr lang="ru-RU" sz="4000" dirty="0" err="1" smtClean="0">
                <a:latin typeface="Calibri Light" panose="020F0302020204030204" pitchFamily="34" charset="0"/>
              </a:rPr>
              <a:t>гроинженер</a:t>
            </a:r>
            <a:endParaRPr lang="ru-RU" sz="4000" dirty="0" smtClean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Calibri Light" panose="020F0302020204030204" pitchFamily="34" charset="0"/>
              </a:rPr>
              <a:t>Агроном по защите растений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err="1" smtClean="0">
                <a:latin typeface="Calibri Light" panose="020F0302020204030204" pitchFamily="34" charset="0"/>
              </a:rPr>
              <a:t>Агроинформатик</a:t>
            </a:r>
            <a:endParaRPr lang="ru-RU" sz="4000" dirty="0" smtClean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err="1" smtClean="0">
                <a:latin typeface="Calibri Light" panose="020F0302020204030204" pitchFamily="34" charset="0"/>
              </a:rPr>
              <a:t>Агрокибернетик</a:t>
            </a:r>
            <a:endParaRPr lang="ru-RU" sz="4000" dirty="0" smtClean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Calibri Light" panose="020F0302020204030204" pitchFamily="34" charset="0"/>
              </a:rPr>
              <a:t>Архитектор ландшафтов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Calibri Light" panose="020F0302020204030204" pitchFamily="34" charset="0"/>
              </a:rPr>
              <a:t>Дизайнер-флорист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Calibri Light" panose="020F0302020204030204" pitchFamily="34" charset="0"/>
              </a:rPr>
              <a:t>Землеустроитель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29434" y="1183367"/>
            <a:ext cx="4523995" cy="126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ЗАНИМАЕМЫЕ ДОЛЖНОСТИ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r="14234"/>
          <a:stretch/>
        </p:blipFill>
        <p:spPr>
          <a:xfrm>
            <a:off x="14401800" y="5683865"/>
            <a:ext cx="3672207" cy="3357464"/>
          </a:xfrm>
          <a:prstGeom prst="flowChartConnector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4666"/>
          <a:stretch/>
        </p:blipFill>
        <p:spPr>
          <a:xfrm>
            <a:off x="11582400" y="2781300"/>
            <a:ext cx="3808505" cy="3564010"/>
          </a:xfrm>
          <a:prstGeom prst="flowChartConnector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459" r="1550" b="-459"/>
          <a:stretch/>
        </p:blipFill>
        <p:spPr>
          <a:xfrm>
            <a:off x="7821768" y="4229100"/>
            <a:ext cx="3760632" cy="3435966"/>
          </a:xfrm>
          <a:prstGeom prst="flowChartConnector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4" r="21635"/>
          <a:stretch/>
        </p:blipFill>
        <p:spPr>
          <a:xfrm>
            <a:off x="66675" y="8065017"/>
            <a:ext cx="2266950" cy="2028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37393" r="14961" b="37882"/>
          <a:stretch/>
        </p:blipFill>
        <p:spPr>
          <a:xfrm>
            <a:off x="2514600" y="8620539"/>
            <a:ext cx="3924300" cy="9177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8" t="33039" r="15151" b="33481"/>
          <a:stretch/>
        </p:blipFill>
        <p:spPr>
          <a:xfrm>
            <a:off x="6629400" y="8462789"/>
            <a:ext cx="3779204" cy="12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800" y="571500"/>
            <a:ext cx="17159608" cy="1213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120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35.03.03 АГРОХИМИЯ И АГРОПОЧВОВЕДЕНИЕ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362016"/>
            <a:ext cx="1713425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почвенные, агрохимические, агроэкологические исследования и разработки, направленные на рациональное использование и сохранение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агроландшафтов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при производстве с/х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продукции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контроль за состоянием окружающей среды и соблюдением экологических регламентов производства и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землепользования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агроэкологическую оценку земель с/х назначения и обоснование методов их рационального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использования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разработку экологически безопасных технологий производства продукции растениеводства и воспроизводства плодородия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почв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агроэкологические модели, почвенно-экологическое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нормирование</a:t>
            </a:r>
          </a:p>
          <a:p>
            <a:pPr algn="just">
              <a:lnSpc>
                <a:spcPct val="150000"/>
              </a:lnSpc>
              <a:defRPr/>
            </a:pP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агроландшафты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агроэкосистемы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, почвы, почвенные режимы и процессы их функционирования, сельскохозяйственные угодья, сельскохозяйственные культуры, удобрения и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мелиоранты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, технологии производства с/х продукции и воспроизводства плодородия почв, агроэкологические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модели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800" y="571500"/>
            <a:ext cx="17159608" cy="1213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1200"/>
              </a:lnSpc>
              <a:spcBef>
                <a:spcPct val="0"/>
              </a:spcBef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35.03.03 АГРОХИМИЯ И АГРОПОЧВОВЕДЕНИЕ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1" y="2362016"/>
            <a:ext cx="119633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(топ-менеджер)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агропредприятий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управляющий (менеджер) подразделений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агропредприятий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главный специалист (эколог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специалист (агроном-эколог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сотрудник научно-исследовательских институтов и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лабораторий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инженер контроля промышленных выбросов и атмосферного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воздуха 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29434" y="1183367"/>
            <a:ext cx="4523995" cy="126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ЗАНИМАЕМЫЕ ДОЛЖНОСТИ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Объект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8547"/>
          <a:stretch/>
        </p:blipFill>
        <p:spPr bwMode="auto">
          <a:xfrm>
            <a:off x="15240000" y="5109056"/>
            <a:ext cx="2567542" cy="240070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3"/>
          <a:stretch/>
        </p:blipFill>
        <p:spPr>
          <a:xfrm>
            <a:off x="12923204" y="2669326"/>
            <a:ext cx="2668228" cy="2747789"/>
          </a:xfrm>
          <a:prstGeom prst="flowChartConnector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4"/>
          <a:stretch/>
        </p:blipFill>
        <p:spPr>
          <a:xfrm>
            <a:off x="11921471" y="5676900"/>
            <a:ext cx="3166313" cy="2918262"/>
          </a:xfrm>
          <a:prstGeom prst="flowChartConnector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40" y="8269703"/>
            <a:ext cx="4114800" cy="16436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129425"/>
            <a:ext cx="1805540" cy="19242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0" t="33327" r="20524" b="34046"/>
          <a:stretch/>
        </p:blipFill>
        <p:spPr>
          <a:xfrm>
            <a:off x="6301340" y="8488839"/>
            <a:ext cx="2985478" cy="12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800" y="571500"/>
            <a:ext cx="17159608" cy="1179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35.03.07 ТЕХНОЛОГИЯ ПРОИЗВОДСТВА И ПЕРЕРАБОТКИ С-Х ПРОДУКЦИИ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2362016"/>
            <a:ext cx="17134257" cy="6664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D0D0D"/>
                </a:solidFill>
                <a:latin typeface="Calibri Light" panose="020F0302020204030204" pitchFamily="34" charset="0"/>
              </a:rPr>
              <a:t>проведении научных исследований и разработка новых технологий переработки и хранения растениеводческой, животноводческой и плодоовощной </a:t>
            </a:r>
            <a:r>
              <a:rPr lang="ru-RU" altLang="ru-RU" sz="3200" dirty="0" smtClean="0">
                <a:solidFill>
                  <a:srgbClr val="0D0D0D"/>
                </a:solidFill>
                <a:latin typeface="Calibri Light" panose="020F0302020204030204" pitchFamily="34" charset="0"/>
              </a:rPr>
              <a:t>продукции</a:t>
            </a:r>
            <a:endParaRPr lang="ru-RU" altLang="ru-RU" sz="3200" dirty="0">
              <a:solidFill>
                <a:srgbClr val="0D0D0D"/>
              </a:solidFill>
              <a:latin typeface="Calibri Light" panose="020F03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D0D0D"/>
                </a:solidFill>
                <a:latin typeface="Calibri Light" panose="020F0302020204030204" pitchFamily="34" charset="0"/>
              </a:rPr>
              <a:t>производство, переработка и хранение растениеводческой, животноводческой и плодоовощной </a:t>
            </a:r>
            <a:r>
              <a:rPr lang="ru-RU" altLang="ru-RU" sz="3200" dirty="0" smtClean="0">
                <a:solidFill>
                  <a:srgbClr val="0D0D0D"/>
                </a:solidFill>
                <a:latin typeface="Calibri Light" panose="020F0302020204030204" pitchFamily="34" charset="0"/>
              </a:rPr>
              <a:t>продукции</a:t>
            </a:r>
            <a:endParaRPr lang="ru-RU" altLang="ru-RU" sz="3200" dirty="0">
              <a:solidFill>
                <a:srgbClr val="0D0D0D"/>
              </a:solidFill>
              <a:latin typeface="Calibri Light" panose="020F03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D0D0D"/>
                </a:solidFill>
                <a:latin typeface="Calibri Light" panose="020F0302020204030204" pitchFamily="34" charset="0"/>
              </a:rPr>
              <a:t>управление качеством и безопасностью сельскохозяйственного сырья и продовольствия;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D0D0D"/>
                </a:solidFill>
                <a:latin typeface="Calibri Light" panose="020F0302020204030204" pitchFamily="34" charset="0"/>
              </a:rPr>
              <a:t>организация собственного производства, переработки и хранения растениеводческой, животноводческой и плодоовощной </a:t>
            </a:r>
            <a:r>
              <a:rPr lang="ru-RU" altLang="ru-RU" sz="3200" dirty="0" smtClean="0">
                <a:solidFill>
                  <a:srgbClr val="0D0D0D"/>
                </a:solidFill>
                <a:latin typeface="Calibri Light" panose="020F0302020204030204" pitchFamily="34" charset="0"/>
              </a:rPr>
              <a:t>продукции</a:t>
            </a:r>
            <a:endParaRPr lang="ru-RU" altLang="ru-RU" sz="3200" dirty="0">
              <a:solidFill>
                <a:srgbClr val="0D0D0D"/>
              </a:solidFill>
              <a:latin typeface="Calibri Light" panose="020F03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D0D0D"/>
                </a:solidFill>
                <a:latin typeface="Calibri Light" panose="020F0302020204030204" pitchFamily="34" charset="0"/>
              </a:rPr>
              <a:t>контроль и соблюдение технологической и   трудовой   </a:t>
            </a:r>
            <a:r>
              <a:rPr lang="ru-RU" altLang="ru-RU" sz="3200" dirty="0" smtClean="0">
                <a:solidFill>
                  <a:srgbClr val="0D0D0D"/>
                </a:solidFill>
                <a:latin typeface="Calibri Light" panose="020F0302020204030204" pitchFamily="34" charset="0"/>
              </a:rPr>
              <a:t>дисциплины</a:t>
            </a:r>
            <a:endParaRPr lang="ru-RU" altLang="ru-RU" sz="3200" dirty="0">
              <a:solidFill>
                <a:srgbClr val="0D0D0D"/>
              </a:solidFill>
              <a:latin typeface="Calibri Light" panose="020F03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D0D0D"/>
                </a:solidFill>
                <a:latin typeface="Calibri Light" panose="020F0302020204030204" pitchFamily="34" charset="0"/>
              </a:rPr>
              <a:t>развитие агробизнеса и </a:t>
            </a:r>
            <a:r>
              <a:rPr lang="ru-RU" altLang="ru-RU" sz="3200" dirty="0" err="1" smtClean="0">
                <a:solidFill>
                  <a:srgbClr val="0D0D0D"/>
                </a:solidFill>
                <a:latin typeface="Calibri Light" panose="020F0302020204030204" pitchFamily="34" charset="0"/>
              </a:rPr>
              <a:t>агротуризма</a:t>
            </a:r>
            <a:endParaRPr lang="ru-RU" altLang="ru-RU" sz="3200" dirty="0">
              <a:solidFill>
                <a:srgbClr val="0D0D0D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1" y="2628900"/>
            <a:ext cx="10972799" cy="584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начальник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цеха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главный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технолог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техник-технолог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инженер-технолог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инженер по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стандартизации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мастер производственного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участка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заведующий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лабораторией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научный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сотрудник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специалист в области агробизнеса и </a:t>
            </a:r>
            <a:r>
              <a:rPr lang="ru-RU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агротуризма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29434" y="1183367"/>
            <a:ext cx="4523995" cy="126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ЗАНИМАЕМЫЕ ДОЛЖНОСТИ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685800" y="571500"/>
            <a:ext cx="17159608" cy="1179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35.03.07 ТЕХНОЛОГИЯ ПРОИЗВОДСТВА И ПЕРЕРАБОТКИ С-Х ПРОДУКЦИИ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r="8533"/>
          <a:stretch/>
        </p:blipFill>
        <p:spPr>
          <a:xfrm>
            <a:off x="8686800" y="3135975"/>
            <a:ext cx="4876800" cy="4773811"/>
          </a:xfrm>
          <a:prstGeom prst="flowChartConnector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r="10207"/>
          <a:stretch/>
        </p:blipFill>
        <p:spPr>
          <a:xfrm>
            <a:off x="14165222" y="2775644"/>
            <a:ext cx="3688207" cy="3442862"/>
          </a:xfrm>
          <a:prstGeom prst="flowChartConnector">
            <a:avLst/>
          </a:prstGeom>
        </p:spPr>
      </p:pic>
      <p:pic>
        <p:nvPicPr>
          <p:cNvPr id="14" name="Рисунок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790" r="18597" b="8011"/>
          <a:stretch/>
        </p:blipFill>
        <p:spPr bwMode="auto">
          <a:xfrm>
            <a:off x="13106400" y="6237556"/>
            <a:ext cx="3561518" cy="334446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29198" r="13962" b="24687"/>
          <a:stretch/>
        </p:blipFill>
        <p:spPr>
          <a:xfrm>
            <a:off x="228600" y="8667749"/>
            <a:ext cx="4152900" cy="1104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78" y="8572860"/>
            <a:ext cx="2665043" cy="1199790"/>
          </a:xfrm>
          <a:prstGeom prst="rect">
            <a:avLst/>
          </a:prstGeom>
        </p:spPr>
      </p:pic>
      <p:pic>
        <p:nvPicPr>
          <p:cNvPr id="13" name="Picture 8" descr="http://oao-volganin.ru/img/logo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9921" y="8370252"/>
            <a:ext cx="4419600" cy="14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67798" y="495300"/>
            <a:ext cx="17952404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АГРОТЕХНОЛОГИЧЕСКИЙ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ФАКУЛЬТЕТ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1" y="4076700"/>
            <a:ext cx="10972799" cy="370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5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Декан: Иванова Марина Юрьевна</a:t>
            </a:r>
          </a:p>
          <a:p>
            <a:pPr>
              <a:lnSpc>
                <a:spcPct val="150000"/>
              </a:lnSpc>
              <a:defRPr/>
            </a:pPr>
            <a:r>
              <a:rPr lang="ru-RU" sz="5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Телефон: 50-53-77</a:t>
            </a:r>
          </a:p>
          <a:p>
            <a:pPr>
              <a:lnSpc>
                <a:spcPct val="150000"/>
              </a:lnSpc>
              <a:defRPr/>
            </a:pPr>
            <a:r>
              <a:rPr lang="ru-RU" sz="5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Кабинет: 102</a:t>
            </a:r>
          </a:p>
        </p:txBody>
      </p:sp>
    </p:spTree>
    <p:extLst>
      <p:ext uri="{BB962C8B-B14F-4D97-AF65-F5344CB8AC3E}">
        <p14:creationId xmlns:p14="http://schemas.microsoft.com/office/powerpoint/2010/main" val="41113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391</Words>
  <Application>Microsoft Office PowerPoint</Application>
  <PresentationFormat>Произвольный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BatangChe</vt:lpstr>
      <vt:lpstr>Century Gothic</vt:lpstr>
      <vt:lpstr>Calibri Light</vt:lpstr>
      <vt:lpstr>Calibri</vt:lpstr>
      <vt:lpstr>Arabic Typesetting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Бежевый Белый Простой Градиент Презентация</dc:title>
  <dc:creator>Зимина В.С.</dc:creator>
  <cp:lastModifiedBy>Котяк Полина Алексеевна</cp:lastModifiedBy>
  <cp:revision>48</cp:revision>
  <dcterms:created xsi:type="dcterms:W3CDTF">2006-08-16T00:00:00Z</dcterms:created>
  <dcterms:modified xsi:type="dcterms:W3CDTF">2023-04-03T12:06:53Z</dcterms:modified>
  <dc:identifier>DAFP75MmVPk</dc:identifier>
</cp:coreProperties>
</file>